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4D7A48-CB07-4F3F-AD2A-D5EB5F53A6EA}" type="datetimeFigureOut">
              <a:rPr lang="ru-RU" smtClean="0"/>
              <a:t>20.01.2017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F0D6FF-5EEC-4C24-85C2-C97D315C4E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51367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қызметінде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пайдаланатын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қатаң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есептегі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құжаттардың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нысандарын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бекіту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2007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23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қазандағы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 502 </a:t>
            </a:r>
            <a:r>
              <a:rPr lang="en-US" sz="24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Бұйрығы</a:t>
            </a:r>
            <a:r>
              <a:rPr lang="en-US" sz="2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0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43197"/>
            <a:ext cx="8856984" cy="4525963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Бұйрықтарды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тіркеу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Мектептің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педагогикалық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кеңесі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хаттамаларының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Мектептің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педагогикалық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қызметкерлерінің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құрамын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КІТАБЫ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Оқушыларды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жазатын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АЛФАВИТТІК 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КІТАП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 ІС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ҚАҒАЗЫ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СЫНЫП ЖУРНАЛЫ</a:t>
            </a: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Факультативтік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сабақтардың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ЖУРНАЛЫ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Босатылған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ауыстырылған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сабақтарды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ЖУРНАЛЫ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Мектепалды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сыныптарының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ЖУРНАЛЫ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60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43197"/>
            <a:ext cx="8856984" cy="4525963"/>
          </a:xfrm>
        </p:spPr>
        <p:txBody>
          <a:bodyPr>
            <a:noAutofit/>
          </a:bodyPr>
          <a:lstStyle/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Оқушылардың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үлгерімі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табельдерді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Оқушының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үлгерімі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тәртібі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табелі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Оқушының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сабақ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үлгерімі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тәртібі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табелі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бітіргендігі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куәлікті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КІТАБЫ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орта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аттестатты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Мақтау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грамотасы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мақтау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қағаздарын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беруді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Кеткен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оқушыларды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тіркеу</a:t>
            </a:r>
            <a:r>
              <a:rPr lang="kk-KZ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Республикасының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министрлігі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Келген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оқушыларды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тіркеу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кітабы</a:t>
            </a:r>
            <a:endPara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58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120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Lucida Sans Unicode</vt:lpstr>
      <vt:lpstr>Verdana</vt:lpstr>
      <vt:lpstr>Wingdings 2</vt:lpstr>
      <vt:lpstr>Wingdings 3</vt:lpstr>
      <vt:lpstr>Открытая</vt:lpstr>
      <vt:lpstr>Білім беру қызметінде білім беру ұйымдары пайдаланатын қатаң есептегі құжаттардың нысандарын бекіту туралы  Қазақстан Республикасы Білім және ғылым министрлігі 2007 жылғы 23 қазандағы N 502 Бұйрығы.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беру қызметінде білім беру ұйымдары пайдаланатын қатаң есептегі құжаттардың нысандарын бекіту туралы Қазақстан Республикасы Білім және ғылым министрлігі 2007 жылғы 23 қазандағы N 502 Бұйрығы. Қазақстан Республикасының Әділет министрлігінде 2007 жылғы 9 қарашада Нормативтік құқықтық кесімдерді мемлекеттік тіркеудің тізіліміне N 4991 болып енгізілді.</dc:title>
  <dc:creator>User</dc:creator>
  <cp:lastModifiedBy>Мурзагулова Мейрамкул</cp:lastModifiedBy>
  <cp:revision>6</cp:revision>
  <dcterms:created xsi:type="dcterms:W3CDTF">2013-10-14T09:09:18Z</dcterms:created>
  <dcterms:modified xsi:type="dcterms:W3CDTF">2017-01-20T08:05:20Z</dcterms:modified>
</cp:coreProperties>
</file>